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17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914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65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742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15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3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47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01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178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444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22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66687-6617-4DAA-822D-ED01645004AE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E336E-FFA5-40C2-97F2-53CB8CA7C1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01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-747464"/>
            <a:ext cx="7772400" cy="36004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0"/>
            <a:ext cx="8928992" cy="6858000"/>
          </a:xfrm>
        </p:spPr>
        <p:txBody>
          <a:bodyPr>
            <a:normAutofit fontScale="850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Могут ли стареть реки?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Несмотря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на разницу мнений, мы вынуждены ответить: «ДА!».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продолжение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многих веков происходили постепенные изменения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течении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рек. Долины их неглубокие, зато широкие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вследствие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большой полноводности в былые времена. Сейчас эти реки маловодны.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течение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лета и осени они местами пересыхают. Их можно перейти по этому мелководью,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 смотря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под ноги. И так из года в год …</a:t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Чем это объясняется? Проведём небольшое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следствие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Будем помнить, что источником питания степных рек  являются атмосферные осадки и грунтовые воды.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Вместо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естественной защиты,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вроде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диких степей и  приречных лесов, теперь наблюдаем распаханные площади и вырубленные массивы.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Вследствие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этого реки стали заиливаться. Трудно в наши дни попасть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место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первозданной красоты, какое могут помнить старожилы.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следствии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нет ошибки. Реки стареют и угасают. Но их можно омолодить! Поэтому мы все заинтересованы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в продолжении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следствия.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2508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ОМОНИМЫ (равнозвучащие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две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(или более) разные языковые единицы, совпавшие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звучанию.</a:t>
            </a:r>
          </a:p>
          <a:p>
            <a:pPr marL="0" indent="0" algn="r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 лингвистических терминов </a:t>
            </a:r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О.С.Ахмановой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 / стрелковое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оружие;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земной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 / отсутствие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 – предмет, отпирающий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замок / родник.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132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88640"/>
            <a:ext cx="8229600" cy="859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омонимов: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Омографы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слова, которые пишутся одинаково, но различаются ударением.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плАчу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плачУ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Омофоны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слова, которые одинаково звучат, но пишутся по-разному. 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Луг – лук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порок – парок, плот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плод).</a:t>
            </a:r>
          </a:p>
          <a:p>
            <a:pPr algn="just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Омоформы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слова, совпадающие по звучанию и написанию в к-либо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грамматической форме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Пила (сущ.) – пила (гл.), печь (сущ.) – печь (гл.)</a:t>
            </a:r>
          </a:p>
        </p:txBody>
      </p:sp>
    </p:spTree>
    <p:extLst>
      <p:ext uri="{BB962C8B-B14F-4D97-AF65-F5344CB8AC3E}">
        <p14:creationId xmlns:p14="http://schemas.microsoft.com/office/powerpoint/2010/main" val="3830820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b="1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Домашнее задание: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напишите текст на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тему 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Как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омолодить реки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?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используя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слова-хамелеоны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5411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148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Катя</cp:lastModifiedBy>
  <cp:revision>3</cp:revision>
  <dcterms:created xsi:type="dcterms:W3CDTF">2019-01-30T15:31:12Z</dcterms:created>
  <dcterms:modified xsi:type="dcterms:W3CDTF">2019-01-30T16:01:15Z</dcterms:modified>
</cp:coreProperties>
</file>