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865D3-7118-4390-8741-F7A361D7662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6105-992D-4037-8892-76D05DE9E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865D3-7118-4390-8741-F7A361D7662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6105-992D-4037-8892-76D05DE9E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865D3-7118-4390-8741-F7A361D7662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6105-992D-4037-8892-76D05DE9E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865D3-7118-4390-8741-F7A361D7662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6105-992D-4037-8892-76D05DE9E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865D3-7118-4390-8741-F7A361D7662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6105-992D-4037-8892-76D05DE9E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865D3-7118-4390-8741-F7A361D7662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6105-992D-4037-8892-76D05DE9E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865D3-7118-4390-8741-F7A361D7662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6105-992D-4037-8892-76D05DE9E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865D3-7118-4390-8741-F7A361D7662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6105-992D-4037-8892-76D05DE9E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865D3-7118-4390-8741-F7A361D7662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6105-992D-4037-8892-76D05DE9E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865D3-7118-4390-8741-F7A361D7662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6105-992D-4037-8892-76D05DE9E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865D3-7118-4390-8741-F7A361D7662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16105-992D-4037-8892-76D05DE9E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865D3-7118-4390-8741-F7A361D7662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16105-992D-4037-8892-76D05DE9E7CB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920880" cy="440382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Некрасиво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жить без цели, 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так, но в самом деле 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красиво, а ужасно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Жить без цели,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жить напрасно.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5877272"/>
            <a:ext cx="6858000" cy="16557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613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Различение частицы не и приставки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не-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>К</a:t>
            </a:r>
            <a:r>
              <a:rPr lang="ru-RU" sz="4000" b="1" dirty="0" smtClean="0">
                <a:solidFill>
                  <a:schemeClr val="bg1"/>
                </a:solidFill>
              </a:rPr>
              <a:t>одовый диктант</a:t>
            </a:r>
            <a:endParaRPr lang="ru-RU" sz="40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6434141"/>
              </p:ext>
            </p:extLst>
          </p:nvPr>
        </p:nvGraphicFramePr>
        <p:xfrm>
          <a:off x="755578" y="2636912"/>
          <a:ext cx="6855215" cy="1682496"/>
        </p:xfrm>
        <a:graphic>
          <a:graphicData uri="http://schemas.openxmlformats.org/drawingml/2006/table">
            <a:tbl>
              <a:tblPr firstRow="1" firstCol="1" bandRow="1"/>
              <a:tblGrid>
                <a:gridCol w="856633"/>
                <a:gridCol w="856633"/>
                <a:gridCol w="856633"/>
                <a:gridCol w="856633"/>
                <a:gridCol w="856633"/>
                <a:gridCol w="857350"/>
                <a:gridCol w="857350"/>
                <a:gridCol w="857350"/>
              </a:tblGrid>
              <a:tr h="7873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3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4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4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79120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886700" cy="1584176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Различение частицы не и приставки </a:t>
            </a:r>
            <a:r>
              <a:rPr lang="ru-RU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не-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«Третий лишний»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25625"/>
            <a:ext cx="849694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Не обнаружил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ошибку,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скрывая зависти, </a:t>
            </a:r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негодовал </a:t>
            </a:r>
            <a:r>
              <a:rPr lang="ru-RU" sz="32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злобы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Не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волнуясь о друге, </a:t>
            </a:r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непроверенная </a:t>
            </a:r>
            <a:r>
              <a:rPr lang="ru-RU" sz="32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желая идти.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жертвуя </a:t>
            </a:r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невысоко взлететь, неглубокая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река.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Не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прощая обиды, урожай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собран, </a:t>
            </a:r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неприветливый </a:t>
            </a:r>
            <a:r>
              <a:rPr lang="ru-RU" sz="32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взгляд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1219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886700" cy="504056"/>
          </a:xfrm>
        </p:spPr>
        <p:txBody>
          <a:bodyPr>
            <a:noAutofit/>
          </a:bodyPr>
          <a:lstStyle/>
          <a:p>
            <a:pPr marL="0" indent="0" algn="ctr"/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Различение частицы не и приставки </a:t>
            </a:r>
            <a:r>
              <a:rPr lang="ru-RU" sz="3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не-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052736"/>
            <a:ext cx="7886700" cy="5124227"/>
          </a:xfrm>
        </p:spPr>
        <p:txBody>
          <a:bodyPr/>
          <a:lstStyle/>
          <a:p>
            <a:pPr marL="0" indent="0" algn="ctr">
              <a:buNone/>
            </a:pP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Невесёлый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/ не 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веселый;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неосвещённые / не 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освещённые; 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недруг / не 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друг;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нескромно / не 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скромно.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82184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Различение частицы не и приставки 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не-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  <a:tabLst>
                <a:tab pos="2305050" algn="l"/>
              </a:tabLst>
            </a:pPr>
            <a:r>
              <a:rPr lang="ru-RU" sz="32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пишется со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словом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слитно: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tabLst>
                <a:tab pos="2305050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незаконченная работа;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tabLst>
                <a:tab pos="2305050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незамерзшая река;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tabLst>
                <a:tab pos="2305050" algn="l"/>
              </a:tabLst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говорить не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громко, а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тихо.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0006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443;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пражнение 444.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880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6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561</Template>
  <TotalTime>40</TotalTime>
  <Words>119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561</vt:lpstr>
      <vt:lpstr> Некрасиво жить без цели,  Это так, но в самом деле  Не красиво, а ужасно Жить без цели, жить напрасно. </vt:lpstr>
      <vt:lpstr>Различение частицы не и приставки не-   Кодовый диктант</vt:lpstr>
      <vt:lpstr>Различение частицы не и приставки не-  «Третий лишний»</vt:lpstr>
      <vt:lpstr>Различение частицы не и приставки не-</vt:lpstr>
      <vt:lpstr>Различение частицы не и приставки не- </vt:lpstr>
      <vt:lpstr> Домашнее задание: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Некрасиво жить без цели,  Это так, но в самом деле  Не красиво, а ужасно Жить без цели, жить напрасно.</dc:title>
  <dc:creator>Катя</dc:creator>
  <cp:lastModifiedBy>Катя</cp:lastModifiedBy>
  <cp:revision>5</cp:revision>
  <dcterms:created xsi:type="dcterms:W3CDTF">2019-04-21T10:25:59Z</dcterms:created>
  <dcterms:modified xsi:type="dcterms:W3CDTF">2019-04-21T17:14:34Z</dcterms:modified>
</cp:coreProperties>
</file>